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63088D2-C8F8-4D2F-923B-65B3B1DF0821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4681673-7CC6-477B-95CD-6BB86B7FEAF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88D2-C8F8-4D2F-923B-65B3B1DF0821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1673-7CC6-477B-95CD-6BB86B7FEA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88D2-C8F8-4D2F-923B-65B3B1DF0821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1673-7CC6-477B-95CD-6BB86B7FEA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63088D2-C8F8-4D2F-923B-65B3B1DF0821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4681673-7CC6-477B-95CD-6BB86B7FEAF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63088D2-C8F8-4D2F-923B-65B3B1DF0821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4681673-7CC6-477B-95CD-6BB86B7FEAF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88D2-C8F8-4D2F-923B-65B3B1DF0821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1673-7CC6-477B-95CD-6BB86B7FEAF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88D2-C8F8-4D2F-923B-65B3B1DF0821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1673-7CC6-477B-95CD-6BB86B7FEAF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3088D2-C8F8-4D2F-923B-65B3B1DF0821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4681673-7CC6-477B-95CD-6BB86B7FEAF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88D2-C8F8-4D2F-923B-65B3B1DF0821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1673-7CC6-477B-95CD-6BB86B7FEA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63088D2-C8F8-4D2F-923B-65B3B1DF0821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4681673-7CC6-477B-95CD-6BB86B7FEAF1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3088D2-C8F8-4D2F-923B-65B3B1DF0821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4681673-7CC6-477B-95CD-6BB86B7FEAF1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63088D2-C8F8-4D2F-923B-65B3B1DF0821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4681673-7CC6-477B-95CD-6BB86B7FEAF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edge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764704"/>
            <a:ext cx="6172200" cy="1512168"/>
          </a:xfrm>
        </p:spPr>
        <p:txBody>
          <a:bodyPr/>
          <a:lstStyle/>
          <a:p>
            <a:r>
              <a:rPr lang="ru-RU" dirty="0" smtClean="0"/>
              <a:t>Закрепляем правила</a:t>
            </a:r>
            <a:br>
              <a:rPr lang="ru-RU" dirty="0" smtClean="0"/>
            </a:br>
            <a:r>
              <a:rPr lang="ru-RU" dirty="0" smtClean="0"/>
              <a:t>дорожного движения.</a:t>
            </a:r>
            <a:endParaRPr lang="ru-RU" dirty="0"/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правильно садиться в автобус?</a:t>
            </a:r>
            <a:endParaRPr lang="ru-RU" dirty="0"/>
          </a:p>
        </p:txBody>
      </p:sp>
      <p:pic>
        <p:nvPicPr>
          <p:cNvPr id="4" name="Содержимое 3" descr="oigyfu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83571" y="1600200"/>
            <a:ext cx="6414857" cy="4873625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98126" y="3248393"/>
            <a:ext cx="6309360" cy="36121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Правильный ответ.</a:t>
            </a:r>
            <a:endParaRPr lang="ru-RU" dirty="0"/>
          </a:p>
        </p:txBody>
      </p:sp>
      <p:pic>
        <p:nvPicPr>
          <p:cNvPr id="5" name="Рисунок 4" descr="oigyfu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5812" r="1581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 автобус надо заходить через заднюю дверь , а выходить через переднюю, помни:  сначала нужно выпустить тех пассажиров, которые выходят на остановке и только потом заходить в транспорт  самому.</a:t>
            </a:r>
            <a:endParaRPr lang="ru-RU" dirty="0"/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нужно ждать транспорт?</a:t>
            </a:r>
            <a:endParaRPr lang="ru-RU" dirty="0"/>
          </a:p>
        </p:txBody>
      </p:sp>
      <p:pic>
        <p:nvPicPr>
          <p:cNvPr id="4" name="Содержимое 3" descr="yfuyj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37314" y="1600200"/>
            <a:ext cx="6507371" cy="4873625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ответ.</a:t>
            </a:r>
            <a:endParaRPr lang="ru-RU" dirty="0"/>
          </a:p>
        </p:txBody>
      </p:sp>
      <p:pic>
        <p:nvPicPr>
          <p:cNvPr id="5" name="Рисунок 4" descr="yfuyj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6298" r="1629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Транспорт нужно ждать на остановке, при этом ни в коем случае  НЕЛЬЗЯ выходить на проезжую часть.</a:t>
            </a:r>
            <a:endParaRPr lang="ru-RU" dirty="0"/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делать если рядом с дорогой нет тротуара?</a:t>
            </a:r>
            <a:endParaRPr lang="ru-RU" dirty="0"/>
          </a:p>
        </p:txBody>
      </p:sp>
      <p:pic>
        <p:nvPicPr>
          <p:cNvPr id="4" name="Содержимое 3" descr="y9rikk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17114" y="1600200"/>
            <a:ext cx="6547771" cy="4873625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Если рядом нет тротуаров идти надо по левой стороне дороги по обочине навстречу транспорту и ни в коем случае не выходить на проезжую часть!</a:t>
            </a:r>
            <a:endParaRPr lang="ru-RU" dirty="0"/>
          </a:p>
        </p:txBody>
      </p:sp>
      <p:pic>
        <p:nvPicPr>
          <p:cNvPr id="5" name="Содержимое 4" descr="y9rikk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980729"/>
            <a:ext cx="6084168" cy="5040560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Можно ли играть на дороге или рядом с ней?</a:t>
            </a:r>
            <a:endParaRPr lang="ru-RU" dirty="0"/>
          </a:p>
        </p:txBody>
      </p:sp>
      <p:pic>
        <p:nvPicPr>
          <p:cNvPr id="4" name="Содержимое 3" descr="tdsjk,y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16899" y="1600200"/>
            <a:ext cx="6548201" cy="4873625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Игры на дороге  очень опасны. Твоё внимание сосредоточено  на игре, а не на транспорте, который может ехать по дороге. Это опасно и может стоить жизни. Поэтому играть нужно только на детских площадках.</a:t>
            </a:r>
            <a:endParaRPr lang="ru-RU" dirty="0"/>
          </a:p>
        </p:txBody>
      </p:sp>
      <p:pic>
        <p:nvPicPr>
          <p:cNvPr id="5" name="Содержимое 4" descr="tdsjk,y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340132"/>
            <a:ext cx="6156176" cy="5041196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857375" y="733424"/>
            <a:ext cx="4730849" cy="38477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177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Будь внимателен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ДРУЖОК!!!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вести себя идя по тротуару?</a:t>
            </a:r>
            <a:endParaRPr lang="ru-RU" dirty="0"/>
          </a:p>
        </p:txBody>
      </p:sp>
      <p:pic>
        <p:nvPicPr>
          <p:cNvPr id="4" name="Содержимое 3" descr="аыав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786204" y="1600200"/>
            <a:ext cx="7170172" cy="5069160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939461" y="1707058"/>
            <a:ext cx="3226690" cy="36121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pic>
        <p:nvPicPr>
          <p:cNvPr id="5" name="Рисунок 4" descr="аыав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7793" r="17793"/>
          <a:stretch>
            <a:fillRect/>
          </a:stretch>
        </p:blipFill>
        <p:spPr>
          <a:xfrm>
            <a:off x="0" y="0"/>
            <a:ext cx="6156176" cy="666936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Нехорошо идти с друзьями и занимать весь тротуар, громко разговаривать, кричать и толкать прохожих. Помни по тротуару нужно ходить спокойным шагом, придерживаясь правой стороны, чтобы не мешать тому, кто идёт на встречу.</a:t>
            </a:r>
            <a:endParaRPr lang="ru-RU" dirty="0"/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переходить дорогу по пешеходному переходу?</a:t>
            </a:r>
            <a:endParaRPr lang="ru-RU" dirty="0"/>
          </a:p>
        </p:txBody>
      </p:sp>
      <p:pic>
        <p:nvPicPr>
          <p:cNvPr id="4" name="Содержимое 3" descr="выпчя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01420" y="1600200"/>
            <a:ext cx="6579160" cy="4873625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302249" y="2416279"/>
            <a:ext cx="4594840" cy="3109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Правильныё ответ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Переходи улицу внимательно! Сначала посмотри налево. Если все машины остановились и пропускают  тебя  иди по средине дороги, которая обозначается белой линией. Затем посмотри направо , если машины стоят на месте – переходи дальше.</a:t>
            </a:r>
            <a:endParaRPr lang="ru-RU" dirty="0"/>
          </a:p>
        </p:txBody>
      </p:sp>
      <p:pic>
        <p:nvPicPr>
          <p:cNvPr id="5" name="Содержимое 4" descr="выпчя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350007"/>
            <a:ext cx="6156176" cy="5103329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делать если нет пешеходного перехода?</a:t>
            </a:r>
            <a:endParaRPr lang="ru-RU" dirty="0"/>
          </a:p>
        </p:txBody>
      </p:sp>
      <p:pic>
        <p:nvPicPr>
          <p:cNvPr id="4" name="Содержимое 3" descr="м с п пм рп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15664" y="1600200"/>
            <a:ext cx="6550671" cy="4873625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ответ.</a:t>
            </a:r>
            <a:endParaRPr lang="ru-RU" dirty="0"/>
          </a:p>
        </p:txBody>
      </p:sp>
      <p:pic>
        <p:nvPicPr>
          <p:cNvPr id="5" name="Рисунок 4" descr="м с п пм рп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6521" r="16521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Если рядом не оказалось ни светофора, ни  пешеходного перехода, тогда переходить дорогу  нужно строго по прямой, а не наискосок.</a:t>
            </a:r>
            <a:endParaRPr lang="ru-RU" dirty="0"/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нужно вести себя на островке безопасности?</a:t>
            </a:r>
            <a:endParaRPr lang="ru-RU" dirty="0"/>
          </a:p>
        </p:txBody>
      </p:sp>
      <p:pic>
        <p:nvPicPr>
          <p:cNvPr id="4" name="Содержимое 3" descr="hgery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855421" y="1600200"/>
            <a:ext cx="6671158" cy="4873625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98126" y="3248393"/>
            <a:ext cx="6309360" cy="36121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Правильный ответ.</a:t>
            </a:r>
            <a:endParaRPr lang="ru-RU" dirty="0"/>
          </a:p>
        </p:txBody>
      </p:sp>
      <p:pic>
        <p:nvPicPr>
          <p:cNvPr id="5" name="Рисунок 4" descr="hgery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7125" r="1712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Если ты не успел перейти улицу и уже загорелся красный свет , то остановись на средине дороги  на « островке безопасности».Подожди , пока проедут все машины и загорится для пешеходов зелёный свет. При этом на «островке безопасности» стоять надо спокойно- ни в коем случае не бегать, не прыгать НЕЛЬЗЯ!</a:t>
            </a:r>
            <a:endParaRPr lang="ru-RU" dirty="0"/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90</TotalTime>
  <Words>357</Words>
  <Application>Microsoft Office PowerPoint</Application>
  <PresentationFormat>Экран (4:3)</PresentationFormat>
  <Paragraphs>27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Закрепляем правила дорожного движения.</vt:lpstr>
      <vt:lpstr>Как вести себя идя по тротуару?</vt:lpstr>
      <vt:lpstr>Правильный ответ</vt:lpstr>
      <vt:lpstr>Как переходить дорогу по пешеходному переходу?</vt:lpstr>
      <vt:lpstr>Правильныё ответ</vt:lpstr>
      <vt:lpstr>Что делать если нет пешеходного перехода?</vt:lpstr>
      <vt:lpstr>Правильный ответ.</vt:lpstr>
      <vt:lpstr>Как нужно вести себя на островке безопасности?</vt:lpstr>
      <vt:lpstr>Правильный ответ.</vt:lpstr>
      <vt:lpstr>Как правильно садиться в автобус?</vt:lpstr>
      <vt:lpstr>Правильный ответ.</vt:lpstr>
      <vt:lpstr>Где нужно ждать транспорт?</vt:lpstr>
      <vt:lpstr>Правильный ответ.</vt:lpstr>
      <vt:lpstr>Что делать если рядом с дорогой нет тротуара?</vt:lpstr>
      <vt:lpstr>Правильный ответ.</vt:lpstr>
      <vt:lpstr>Можно ли играть на дороге или рядом с ней?</vt:lpstr>
      <vt:lpstr>Правильный ответ.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Закрепляем правила дорожного движения.</dc:title>
  <dc:creator>Света</dc:creator>
  <cp:lastModifiedBy>User</cp:lastModifiedBy>
  <cp:revision>10</cp:revision>
  <dcterms:created xsi:type="dcterms:W3CDTF">2014-07-14T13:30:22Z</dcterms:created>
  <dcterms:modified xsi:type="dcterms:W3CDTF">2014-12-15T17:39:31Z</dcterms:modified>
</cp:coreProperties>
</file>